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56" r:id="rId2"/>
    <p:sldId id="271" r:id="rId3"/>
    <p:sldId id="258" r:id="rId4"/>
    <p:sldId id="272" r:id="rId5"/>
    <p:sldId id="270" r:id="rId6"/>
    <p:sldId id="268" r:id="rId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17"/>
    <p:restoredTop sz="93368"/>
  </p:normalViewPr>
  <p:slideViewPr>
    <p:cSldViewPr>
      <p:cViewPr varScale="1">
        <p:scale>
          <a:sx n="89" d="100"/>
          <a:sy n="89" d="100"/>
        </p:scale>
        <p:origin x="184" y="6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5A38AD-524A-4622-AE44-C14ED6D21EA8}" type="datetimeFigureOut">
              <a:rPr lang="en-US" smtClean="0"/>
              <a:t>12/1/15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1329FD-F8F0-4AD8-BCA7-C0B0C4BE1F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446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69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93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27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2254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39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1329FD-F8F0-4AD8-BCA7-C0B0C4BE1F3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92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914650"/>
            <a:ext cx="6858000" cy="74295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3843338"/>
            <a:ext cx="6858000" cy="4000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>
            <a:lvl1pPr>
              <a:defRPr sz="1400"/>
            </a:lvl1pPr>
          </a:lstStyle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4766310"/>
            <a:ext cx="1219200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2736056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3786188"/>
            <a:ext cx="7315200" cy="5143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736056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3786188"/>
            <a:ext cx="228600" cy="5143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4361127" y="2401464"/>
            <a:ext cx="438912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© 2015 SDK Bridge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8229600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Rectangle 2"/>
          <p:cNvSpPr/>
          <p:nvPr userDrawn="1"/>
        </p:nvSpPr>
        <p:spPr>
          <a:xfrm>
            <a:off x="381000" y="4800600"/>
            <a:ext cx="228600" cy="171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400" y="4806342"/>
            <a:ext cx="2057400" cy="331415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128704" y="4718417"/>
            <a:ext cx="20377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 smtClean="0"/>
              <a:t>© 2015 SDK Bridge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228850"/>
            <a:ext cx="6858000" cy="8001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3200400"/>
            <a:ext cx="6781800" cy="85725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4766310"/>
            <a:ext cx="2286000" cy="274320"/>
          </a:xfrm>
        </p:spPr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4766310"/>
            <a:ext cx="3474720" cy="27432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4766310"/>
            <a:ext cx="1520952" cy="274320"/>
          </a:xfrm>
        </p:spPr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114550"/>
            <a:ext cx="7315200" cy="96012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114550"/>
            <a:ext cx="228600" cy="96012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914400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912114"/>
            <a:ext cx="4041648" cy="370332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64406"/>
            <a:ext cx="4040188" cy="51435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5" y="971550"/>
            <a:ext cx="4041775" cy="51435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1600200"/>
            <a:ext cx="4038600" cy="30289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1450"/>
            <a:ext cx="8229600" cy="6858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228600"/>
            <a:ext cx="2514600" cy="62865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914403"/>
            <a:ext cx="2514600" cy="3632597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915025" y="2493169"/>
            <a:ext cx="452628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228600"/>
            <a:ext cx="5715000" cy="42862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75642"/>
            <a:ext cx="8229600" cy="506016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428750"/>
            <a:ext cx="8229600" cy="3202686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914400"/>
            <a:ext cx="8229600" cy="40005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75642"/>
            <a:ext cx="182880" cy="51435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14300"/>
            <a:ext cx="8229600" cy="74295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914400"/>
            <a:ext cx="8229600" cy="368274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4767263"/>
            <a:ext cx="2289048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CBE5F888-0B64-4A9C-8D7F-2547B59AD911}" type="datetimeFigureOut">
              <a:rPr lang="en-US" smtClean="0"/>
              <a:t>12/1/15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4767263"/>
            <a:ext cx="3505200" cy="27432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© 2015 SDK Bridge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4767263"/>
            <a:ext cx="1981200" cy="27432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D2DCB631-8572-4E60-B890-772CB01DF830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4764881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85725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Isosceles Triangle 9"/>
          <p:cNvSpPr>
            <a:spLocks noChangeAspect="1"/>
          </p:cNvSpPr>
          <p:nvPr/>
        </p:nvSpPr>
        <p:spPr>
          <a:xfrm rot="5400000">
            <a:off x="442961" y="4835567"/>
            <a:ext cx="143137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Tools for Calling REST APIs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REST Clients and </a:t>
            </a:r>
            <a:r>
              <a:rPr lang="en-US" dirty="0" err="1" smtClean="0"/>
              <a:t>cURL</a:t>
            </a:r>
            <a:endParaRPr lang="en-US" b="1" dirty="0"/>
          </a:p>
        </p:txBody>
      </p:sp>
      <p:sp>
        <p:nvSpPr>
          <p:cNvPr id="5" name="Rectangle 4"/>
          <p:cNvSpPr/>
          <p:nvPr/>
        </p:nvSpPr>
        <p:spPr>
          <a:xfrm>
            <a:off x="762000" y="1200150"/>
            <a:ext cx="75438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solidFill>
                  <a:schemeClr val="accent1"/>
                </a:solidFill>
                <a:latin typeface="Arial Black" panose="020B0A04020102020204" pitchFamily="34" charset="0"/>
              </a:rPr>
              <a:t>The Art of API Documentation</a:t>
            </a:r>
            <a:endParaRPr lang="en-US" sz="2800" b="1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4476751"/>
            <a:ext cx="3302802" cy="532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130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can tools help?</a:t>
            </a:r>
          </a:p>
          <a:p>
            <a:r>
              <a:rPr lang="en-US" dirty="0" smtClean="0"/>
              <a:t>GUI tools</a:t>
            </a:r>
          </a:p>
          <a:p>
            <a:r>
              <a:rPr lang="en-US" dirty="0" smtClean="0"/>
              <a:t>Command-line tool (</a:t>
            </a:r>
            <a:r>
              <a:rPr lang="en-US" dirty="0" err="1" smtClean="0"/>
              <a:t>cURL</a:t>
            </a:r>
            <a:r>
              <a:rPr lang="en-US" dirty="0" smtClean="0"/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1047750"/>
            <a:ext cx="3028950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570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How Can Tools Help Document a REST API?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57943"/>
            <a:ext cx="8229600" cy="3659777"/>
          </a:xfrm>
        </p:spPr>
        <p:txBody>
          <a:bodyPr>
            <a:normAutofit/>
          </a:bodyPr>
          <a:lstStyle/>
          <a:p>
            <a:pPr lvl="0"/>
            <a:r>
              <a:rPr lang="en-US" dirty="0" smtClean="0"/>
              <a:t>Try out REST requests</a:t>
            </a:r>
            <a:endParaRPr lang="en-US" dirty="0"/>
          </a:p>
          <a:p>
            <a:pPr lvl="1"/>
            <a:r>
              <a:rPr lang="en-US" dirty="0" smtClean="0"/>
              <a:t>No programming required</a:t>
            </a:r>
            <a:endParaRPr lang="en-US" dirty="0"/>
          </a:p>
          <a:p>
            <a:r>
              <a:rPr lang="en-US" dirty="0" smtClean="0"/>
              <a:t>Get a better feel for how the REST API works</a:t>
            </a:r>
          </a:p>
          <a:p>
            <a:r>
              <a:rPr lang="en-US" dirty="0" smtClean="0"/>
              <a:t>Try out requests and answer questions without having to ask </a:t>
            </a:r>
            <a:r>
              <a:rPr lang="en-US" smtClean="0"/>
              <a:t>the development team</a:t>
            </a:r>
            <a:endParaRPr lang="en-US" dirty="0" smtClean="0"/>
          </a:p>
          <a:p>
            <a:pPr lvl="1"/>
            <a:r>
              <a:rPr lang="en-US" dirty="0" smtClean="0"/>
              <a:t>Example: Is a parameter required? Try making a request without it and see what happens.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4382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GUI Tools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957943"/>
            <a:ext cx="8229600" cy="3659777"/>
          </a:xfrm>
        </p:spPr>
        <p:txBody>
          <a:bodyPr>
            <a:normAutofit/>
          </a:bodyPr>
          <a:lstStyle/>
          <a:p>
            <a:r>
              <a:rPr lang="en-US" dirty="0" smtClean="0"/>
              <a:t>GUI = Graphical User Interface</a:t>
            </a:r>
          </a:p>
          <a:p>
            <a:r>
              <a:rPr lang="en-US" dirty="0" smtClean="0"/>
              <a:t>Advantages:</a:t>
            </a:r>
          </a:p>
          <a:p>
            <a:pPr lvl="1"/>
            <a:r>
              <a:rPr lang="en-US" dirty="0" smtClean="0"/>
              <a:t>Visual tool is easy to use</a:t>
            </a:r>
          </a:p>
          <a:p>
            <a:pPr lvl="1"/>
            <a:r>
              <a:rPr lang="en-US" dirty="0" smtClean="0"/>
              <a:t>Formats responses nicely</a:t>
            </a:r>
          </a:p>
          <a:p>
            <a:pPr lvl="1"/>
            <a:r>
              <a:rPr lang="en-US" dirty="0" smtClean="0"/>
              <a:t>Keeps track of history</a:t>
            </a:r>
          </a:p>
          <a:p>
            <a:r>
              <a:rPr lang="en-US" dirty="0" smtClean="0"/>
              <a:t>Available for many operating systems and browsers</a:t>
            </a:r>
          </a:p>
          <a:p>
            <a:r>
              <a:rPr lang="en-US" smtClean="0"/>
              <a:t>Usually free</a:t>
            </a:r>
            <a:endParaRPr lang="en-US" dirty="0" smtClean="0"/>
          </a:p>
          <a:p>
            <a:r>
              <a:rPr lang="en-US" dirty="0" smtClean="0"/>
              <a:t>I will show you Postman for Google Chrome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7527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Command-line Tools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 a command into a console/terminal</a:t>
            </a:r>
          </a:p>
          <a:p>
            <a:r>
              <a:rPr lang="en-US" dirty="0" smtClean="0"/>
              <a:t>Get the results back in the console/terminal</a:t>
            </a:r>
          </a:p>
          <a:p>
            <a:r>
              <a:rPr lang="en-US" dirty="0" smtClean="0"/>
              <a:t>Easy to include in documentation</a:t>
            </a:r>
          </a:p>
          <a:p>
            <a:r>
              <a:rPr lang="en-US" dirty="0" err="1" smtClean="0"/>
              <a:t>cURL</a:t>
            </a:r>
            <a:endParaRPr lang="en-US" dirty="0" smtClean="0"/>
          </a:p>
          <a:p>
            <a:pPr lvl="1"/>
            <a:r>
              <a:rPr lang="en-US" dirty="0" smtClean="0"/>
              <a:t>The only one that people really use</a:t>
            </a:r>
            <a:endParaRPr lang="en-US" dirty="0" smtClean="0"/>
          </a:p>
          <a:p>
            <a:pPr lvl="1"/>
            <a:r>
              <a:rPr lang="en-US" dirty="0" smtClean="0"/>
              <a:t>Often called “curl”</a:t>
            </a:r>
            <a:endParaRPr lang="en-US" dirty="0" smtClean="0"/>
          </a:p>
          <a:p>
            <a:pPr lvl="1"/>
            <a:r>
              <a:rPr lang="en-US" dirty="0" smtClean="0"/>
              <a:t>Comes as part of Mac OS</a:t>
            </a:r>
          </a:p>
          <a:p>
            <a:pPr lvl="1"/>
            <a:r>
              <a:rPr lang="en-US" dirty="0" smtClean="0"/>
              <a:t>Requires some set-up for Windows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7389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Tools let you try out REST requests to see how they work</a:t>
            </a:r>
          </a:p>
          <a:p>
            <a:r>
              <a:rPr lang="en-US" dirty="0" smtClean="0"/>
              <a:t>No programming required</a:t>
            </a:r>
          </a:p>
          <a:p>
            <a:r>
              <a:rPr lang="en-US" dirty="0" smtClean="0"/>
              <a:t>GUI tools give you a nice visual interface</a:t>
            </a:r>
          </a:p>
          <a:p>
            <a:r>
              <a:rPr lang="en-US" dirty="0" err="1" smtClean="0"/>
              <a:t>cURL</a:t>
            </a:r>
            <a:r>
              <a:rPr lang="en-US" dirty="0" smtClean="0"/>
              <a:t> is a command-line tool that’s easy to document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10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Origin</Template>
  <TotalTime>19710</TotalTime>
  <Words>206</Words>
  <Application>Microsoft Macintosh PowerPoint</Application>
  <PresentationFormat>On-screen Show (16:9)</PresentationFormat>
  <Paragraphs>42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 Black</vt:lpstr>
      <vt:lpstr>Bookman Old Style</vt:lpstr>
      <vt:lpstr>Calibri</vt:lpstr>
      <vt:lpstr>Gill Sans MT</vt:lpstr>
      <vt:lpstr>Wingdings</vt:lpstr>
      <vt:lpstr>Wingdings 3</vt:lpstr>
      <vt:lpstr>Arial</vt:lpstr>
      <vt:lpstr>Origin</vt:lpstr>
      <vt:lpstr>Tools for Calling REST APIs</vt:lpstr>
      <vt:lpstr>Introduction</vt:lpstr>
      <vt:lpstr>How Can Tools Help Document a REST API?</vt:lpstr>
      <vt:lpstr>GUI Tools</vt:lpstr>
      <vt:lpstr>Command-line Tools</vt:lpstr>
      <vt:lpstr>Review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Introdution</dc:title>
  <dc:creator>Peter Gruenbaum</dc:creator>
  <cp:lastModifiedBy>Peter Gruenbaum</cp:lastModifiedBy>
  <cp:revision>109</cp:revision>
  <dcterms:created xsi:type="dcterms:W3CDTF">2014-12-23T16:50:33Z</dcterms:created>
  <dcterms:modified xsi:type="dcterms:W3CDTF">2015-12-01T20:07:11Z</dcterms:modified>
</cp:coreProperties>
</file>

<file path=docProps/thumbnail.jpeg>
</file>